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handoutMasterIdLst>
    <p:handoutMasterId r:id="rId23"/>
  </p:handoutMasterIdLst>
  <p:sldIdLst>
    <p:sldId id="256" r:id="rId3"/>
    <p:sldId id="261" r:id="rId4"/>
    <p:sldId id="259" r:id="rId5"/>
    <p:sldId id="257" r:id="rId6"/>
    <p:sldId id="276" r:id="rId7"/>
    <p:sldId id="258" r:id="rId8"/>
    <p:sldId id="263" r:id="rId9"/>
    <p:sldId id="262" r:id="rId10"/>
    <p:sldId id="264" r:id="rId11"/>
    <p:sldId id="266" r:id="rId12"/>
    <p:sldId id="267" r:id="rId13"/>
    <p:sldId id="269" r:id="rId14"/>
    <p:sldId id="268" r:id="rId15"/>
    <p:sldId id="265" r:id="rId16"/>
    <p:sldId id="270" r:id="rId17"/>
    <p:sldId id="272" r:id="rId18"/>
    <p:sldId id="271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67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970DB-8EE6-4E5B-9CBE-4CA39D1A6EC2}" type="datetimeFigureOut">
              <a:rPr lang="en-US" smtClean="0"/>
              <a:t>11/19/2014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55828-8ECA-4525-A47E-5E299A14B1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0" y="-638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2386584"/>
            <a:ext cx="9175668" cy="2852928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5296060"/>
            <a:ext cx="9175668" cy="156162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7" name="Picture 16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1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9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0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457200"/>
            <a:ext cx="3483864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2514184"/>
            <a:ext cx="3703320" cy="365801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83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4762" y="0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 descr="photo of man sitting on an outdoor bench, using a 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8876190" cy="6857143"/>
          </a:xfrm>
          <a:prstGeom prst="rect">
            <a:avLst/>
          </a:prstGeom>
        </p:spPr>
      </p:pic>
      <p:sp>
        <p:nvSpPr>
          <p:cNvPr id="23" name="Freeform 5" descr="Callout shape"/>
          <p:cNvSpPr>
            <a:spLocks/>
          </p:cNvSpPr>
          <p:nvPr userDrawn="1"/>
        </p:nvSpPr>
        <p:spPr bwMode="auto">
          <a:xfrm>
            <a:off x="6778677" y="356679"/>
            <a:ext cx="4956048" cy="3008376"/>
          </a:xfrm>
          <a:custGeom>
            <a:avLst/>
            <a:gdLst>
              <a:gd name="T0" fmla="*/ 0 w 4338"/>
              <a:gd name="T1" fmla="*/ 0 h 2582"/>
              <a:gd name="T2" fmla="*/ 0 w 4338"/>
              <a:gd name="T3" fmla="*/ 2353 h 2582"/>
              <a:gd name="T4" fmla="*/ 921 w 4338"/>
              <a:gd name="T5" fmla="*/ 2353 h 2582"/>
              <a:gd name="T6" fmla="*/ 1101 w 4338"/>
              <a:gd name="T7" fmla="*/ 2582 h 2582"/>
              <a:gd name="T8" fmla="*/ 1278 w 4338"/>
              <a:gd name="T9" fmla="*/ 2353 h 2582"/>
              <a:gd name="T10" fmla="*/ 4338 w 4338"/>
              <a:gd name="T11" fmla="*/ 2353 h 2582"/>
              <a:gd name="T12" fmla="*/ 4338 w 4338"/>
              <a:gd name="T13" fmla="*/ 0 h 2582"/>
              <a:gd name="T14" fmla="*/ 0 w 4338"/>
              <a:gd name="T15" fmla="*/ 0 h 2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38" h="2582">
                <a:moveTo>
                  <a:pt x="0" y="0"/>
                </a:moveTo>
                <a:lnTo>
                  <a:pt x="0" y="2353"/>
                </a:lnTo>
                <a:lnTo>
                  <a:pt x="921" y="2353"/>
                </a:lnTo>
                <a:lnTo>
                  <a:pt x="1101" y="2582"/>
                </a:lnTo>
                <a:lnTo>
                  <a:pt x="1278" y="2353"/>
                </a:lnTo>
                <a:lnTo>
                  <a:pt x="4338" y="2353"/>
                </a:lnTo>
                <a:lnTo>
                  <a:pt x="43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6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5060" y="1382350"/>
            <a:ext cx="4279434" cy="683787"/>
          </a:xfr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7781982" y="2067295"/>
            <a:ext cx="3549389" cy="95566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1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en-US" sz="6800" smtClean="0">
                <a:solidFill>
                  <a:schemeClr val="accent1"/>
                </a:solidFill>
                <a:cs typeface="+mn-cs"/>
              </a:defRPr>
            </a:lvl2pPr>
            <a:lvl3pPr>
              <a:defRPr lang="en-US" sz="6800" smtClean="0">
                <a:solidFill>
                  <a:schemeClr val="accent1"/>
                </a:solidFill>
                <a:cs typeface="+mn-cs"/>
              </a:defRPr>
            </a:lvl3pPr>
            <a:lvl4pPr>
              <a:defRPr lang="en-US" sz="6800" smtClean="0">
                <a:solidFill>
                  <a:schemeClr val="accent1"/>
                </a:solidFill>
                <a:cs typeface="+mn-cs"/>
              </a:defRPr>
            </a:lvl4pPr>
            <a:lvl5pPr>
              <a:defRPr lang="en-US" sz="6800">
                <a:solidFill>
                  <a:schemeClr val="accent1"/>
                </a:solidFill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228" y="6209375"/>
            <a:ext cx="4994007" cy="336626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98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24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54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07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0">
              <a:schemeClr val="accent1"/>
            </a:gs>
            <a:gs pos="0">
              <a:schemeClr val="accent3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>
            <a:off x="-1" y="0"/>
            <a:ext cx="12192001" cy="6858639"/>
            <a:chOff x="-1" y="-1"/>
            <a:chExt cx="12192001" cy="6858639"/>
          </a:xfrm>
        </p:grpSpPr>
        <p:sp>
          <p:nvSpPr>
            <p:cNvPr id="15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oup 18" descr="abstract background design"/>
          <p:cNvGrpSpPr/>
          <p:nvPr userDrawn="1"/>
        </p:nvGrpSpPr>
        <p:grpSpPr>
          <a:xfrm flipH="1">
            <a:off x="0" y="-638"/>
            <a:ext cx="12201526" cy="6858638"/>
            <a:chOff x="0" y="618575"/>
            <a:chExt cx="12201526" cy="685863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15"/>
          <p:cNvSpPr>
            <a:spLocks/>
          </p:cNvSpPr>
          <p:nvPr userDrawn="1"/>
        </p:nvSpPr>
        <p:spPr bwMode="auto">
          <a:xfrm flipH="1"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384364"/>
            <a:ext cx="9175668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-3175" y="5486400"/>
            <a:ext cx="12204700" cy="13712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620215"/>
            <a:ext cx="9175668" cy="1237467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FFEE5F-65BB-4268-AC17-D19CED90FB82}" type="datetimeFigureOut">
              <a:rPr lang="en-US" smtClean="0"/>
              <a:pPr/>
              <a:t>11/19/2014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208348" y="3345599"/>
            <a:ext cx="3417882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8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3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1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90687"/>
            <a:ext cx="5157787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183188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0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5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11/19/2014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3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9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16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8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54" y="457200"/>
            <a:ext cx="348231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055" y="2514183"/>
            <a:ext cx="3703320" cy="3658015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4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038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028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4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38" name="Rectangle 1037"/>
          <p:cNvSpPr/>
          <p:nvPr userDrawn="1"/>
        </p:nvSpPr>
        <p:spPr>
          <a:xfrm>
            <a:off x="0" y="-5092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1" name="Rectangle 1040" descr="background shape"/>
          <p:cNvSpPr/>
          <p:nvPr userDrawn="1"/>
        </p:nvSpPr>
        <p:spPr>
          <a:xfrm>
            <a:off x="-4119" y="6237752"/>
            <a:ext cx="12197830" cy="630429"/>
          </a:xfrm>
          <a:custGeom>
            <a:avLst/>
            <a:gdLst>
              <a:gd name="connsiteX0" fmla="*/ 0 w 12192000"/>
              <a:gd name="connsiteY0" fmla="*/ 0 h 556282"/>
              <a:gd name="connsiteX1" fmla="*/ 12192000 w 12192000"/>
              <a:gd name="connsiteY1" fmla="*/ 0 h 556282"/>
              <a:gd name="connsiteX2" fmla="*/ 12192000 w 12192000"/>
              <a:gd name="connsiteY2" fmla="*/ 556282 h 556282"/>
              <a:gd name="connsiteX3" fmla="*/ 0 w 12192000"/>
              <a:gd name="connsiteY3" fmla="*/ 556282 h 556282"/>
              <a:gd name="connsiteX4" fmla="*/ 0 w 12192000"/>
              <a:gd name="connsiteY4" fmla="*/ 0 h 556282"/>
              <a:gd name="connsiteX0" fmla="*/ 0 w 12206068"/>
              <a:gd name="connsiteY0" fmla="*/ 1026941 h 1583223"/>
              <a:gd name="connsiteX1" fmla="*/ 12206068 w 12206068"/>
              <a:gd name="connsiteY1" fmla="*/ 0 h 1583223"/>
              <a:gd name="connsiteX2" fmla="*/ 12192000 w 12206068"/>
              <a:gd name="connsiteY2" fmla="*/ 1583223 h 1583223"/>
              <a:gd name="connsiteX3" fmla="*/ 0 w 12206068"/>
              <a:gd name="connsiteY3" fmla="*/ 1583223 h 1583223"/>
              <a:gd name="connsiteX4" fmla="*/ 0 w 12206068"/>
              <a:gd name="connsiteY4" fmla="*/ 1026941 h 1583223"/>
              <a:gd name="connsiteX0" fmla="*/ 0 w 12192000"/>
              <a:gd name="connsiteY0" fmla="*/ 34281 h 590563"/>
              <a:gd name="connsiteX1" fmla="*/ 12086619 w 12192000"/>
              <a:gd name="connsiteY1" fmla="*/ 0 h 590563"/>
              <a:gd name="connsiteX2" fmla="*/ 12192000 w 12192000"/>
              <a:gd name="connsiteY2" fmla="*/ 590563 h 590563"/>
              <a:gd name="connsiteX3" fmla="*/ 0 w 12192000"/>
              <a:gd name="connsiteY3" fmla="*/ 590563 h 590563"/>
              <a:gd name="connsiteX4" fmla="*/ 0 w 12192000"/>
              <a:gd name="connsiteY4" fmla="*/ 34281 h 590563"/>
              <a:gd name="connsiteX0" fmla="*/ 0 w 12193711"/>
              <a:gd name="connsiteY0" fmla="*/ 244346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0 w 12193711"/>
              <a:gd name="connsiteY4" fmla="*/ 244346 h 800628"/>
              <a:gd name="connsiteX0" fmla="*/ 98854 w 12193711"/>
              <a:gd name="connsiteY0" fmla="*/ 577978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98854 w 12193711"/>
              <a:gd name="connsiteY4" fmla="*/ 577978 h 800628"/>
              <a:gd name="connsiteX0" fmla="*/ 4119 w 12193711"/>
              <a:gd name="connsiteY0" fmla="*/ 606811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4119 w 12193711"/>
              <a:gd name="connsiteY4" fmla="*/ 606811 h 800628"/>
              <a:gd name="connsiteX0" fmla="*/ 135924 w 12193711"/>
              <a:gd name="connsiteY0" fmla="*/ 590335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135924 w 12193711"/>
              <a:gd name="connsiteY4" fmla="*/ 590335 h 800628"/>
              <a:gd name="connsiteX0" fmla="*/ 0 w 12197830"/>
              <a:gd name="connsiteY0" fmla="*/ 577978 h 800628"/>
              <a:gd name="connsiteX1" fmla="*/ 12197830 w 12197830"/>
              <a:gd name="connsiteY1" fmla="*/ 0 h 800628"/>
              <a:gd name="connsiteX2" fmla="*/ 12196119 w 12197830"/>
              <a:gd name="connsiteY2" fmla="*/ 800628 h 800628"/>
              <a:gd name="connsiteX3" fmla="*/ 4119 w 12197830"/>
              <a:gd name="connsiteY3" fmla="*/ 800628 h 800628"/>
              <a:gd name="connsiteX4" fmla="*/ 0 w 12197830"/>
              <a:gd name="connsiteY4" fmla="*/ 577978 h 800628"/>
              <a:gd name="connsiteX0" fmla="*/ 0 w 12196127"/>
              <a:gd name="connsiteY0" fmla="*/ 414454 h 637104"/>
              <a:gd name="connsiteX1" fmla="*/ 12167795 w 12196127"/>
              <a:gd name="connsiteY1" fmla="*/ 0 h 637104"/>
              <a:gd name="connsiteX2" fmla="*/ 12196119 w 12196127"/>
              <a:gd name="connsiteY2" fmla="*/ 637104 h 637104"/>
              <a:gd name="connsiteX3" fmla="*/ 4119 w 12196127"/>
              <a:gd name="connsiteY3" fmla="*/ 637104 h 637104"/>
              <a:gd name="connsiteX4" fmla="*/ 0 w 12196127"/>
              <a:gd name="connsiteY4" fmla="*/ 414454 h 637104"/>
              <a:gd name="connsiteX0" fmla="*/ 0 w 12196196"/>
              <a:gd name="connsiteY0" fmla="*/ 411116 h 633766"/>
              <a:gd name="connsiteX1" fmla="*/ 12194493 w 12196196"/>
              <a:gd name="connsiteY1" fmla="*/ 0 h 633766"/>
              <a:gd name="connsiteX2" fmla="*/ 12196119 w 12196196"/>
              <a:gd name="connsiteY2" fmla="*/ 633766 h 633766"/>
              <a:gd name="connsiteX3" fmla="*/ 4119 w 12196196"/>
              <a:gd name="connsiteY3" fmla="*/ 633766 h 633766"/>
              <a:gd name="connsiteX4" fmla="*/ 0 w 12196196"/>
              <a:gd name="connsiteY4" fmla="*/ 411116 h 633766"/>
              <a:gd name="connsiteX0" fmla="*/ 0 w 12196123"/>
              <a:gd name="connsiteY0" fmla="*/ 374407 h 597057"/>
              <a:gd name="connsiteX1" fmla="*/ 12147772 w 12196123"/>
              <a:gd name="connsiteY1" fmla="*/ 0 h 597057"/>
              <a:gd name="connsiteX2" fmla="*/ 12196119 w 12196123"/>
              <a:gd name="connsiteY2" fmla="*/ 597057 h 597057"/>
              <a:gd name="connsiteX3" fmla="*/ 4119 w 12196123"/>
              <a:gd name="connsiteY3" fmla="*/ 597057 h 597057"/>
              <a:gd name="connsiteX4" fmla="*/ 0 w 12196123"/>
              <a:gd name="connsiteY4" fmla="*/ 374407 h 597057"/>
              <a:gd name="connsiteX0" fmla="*/ 0 w 12196196"/>
              <a:gd name="connsiteY0" fmla="*/ 404442 h 627092"/>
              <a:gd name="connsiteX1" fmla="*/ 12194493 w 12196196"/>
              <a:gd name="connsiteY1" fmla="*/ 0 h 627092"/>
              <a:gd name="connsiteX2" fmla="*/ 12196119 w 12196196"/>
              <a:gd name="connsiteY2" fmla="*/ 627092 h 627092"/>
              <a:gd name="connsiteX3" fmla="*/ 4119 w 12196196"/>
              <a:gd name="connsiteY3" fmla="*/ 627092 h 627092"/>
              <a:gd name="connsiteX4" fmla="*/ 0 w 12196196"/>
              <a:gd name="connsiteY4" fmla="*/ 404442 h 627092"/>
              <a:gd name="connsiteX0" fmla="*/ 0 w 12196123"/>
              <a:gd name="connsiteY0" fmla="*/ 391093 h 613743"/>
              <a:gd name="connsiteX1" fmla="*/ 12141097 w 12196123"/>
              <a:gd name="connsiteY1" fmla="*/ 0 h 613743"/>
              <a:gd name="connsiteX2" fmla="*/ 12196119 w 12196123"/>
              <a:gd name="connsiteY2" fmla="*/ 613743 h 613743"/>
              <a:gd name="connsiteX3" fmla="*/ 4119 w 12196123"/>
              <a:gd name="connsiteY3" fmla="*/ 613743 h 613743"/>
              <a:gd name="connsiteX4" fmla="*/ 0 w 12196123"/>
              <a:gd name="connsiteY4" fmla="*/ 391093 h 613743"/>
              <a:gd name="connsiteX0" fmla="*/ 0 w 12197830"/>
              <a:gd name="connsiteY0" fmla="*/ 407779 h 630429"/>
              <a:gd name="connsiteX1" fmla="*/ 12197830 w 12197830"/>
              <a:gd name="connsiteY1" fmla="*/ 0 h 630429"/>
              <a:gd name="connsiteX2" fmla="*/ 12196119 w 12197830"/>
              <a:gd name="connsiteY2" fmla="*/ 630429 h 630429"/>
              <a:gd name="connsiteX3" fmla="*/ 4119 w 12197830"/>
              <a:gd name="connsiteY3" fmla="*/ 630429 h 630429"/>
              <a:gd name="connsiteX4" fmla="*/ 0 w 12197830"/>
              <a:gd name="connsiteY4" fmla="*/ 407779 h 63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7830" h="630429">
                <a:moveTo>
                  <a:pt x="0" y="407779"/>
                </a:moveTo>
                <a:lnTo>
                  <a:pt x="12197830" y="0"/>
                </a:lnTo>
                <a:cubicBezTo>
                  <a:pt x="12197260" y="266876"/>
                  <a:pt x="12196689" y="363553"/>
                  <a:pt x="12196119" y="630429"/>
                </a:cubicBezTo>
                <a:lnTo>
                  <a:pt x="4119" y="630429"/>
                </a:lnTo>
                <a:lnTo>
                  <a:pt x="0" y="407779"/>
                </a:lnTo>
                <a:close/>
              </a:path>
            </a:pathLst>
          </a:custGeom>
          <a:gradFill>
            <a:gsLst>
              <a:gs pos="100000">
                <a:schemeClr val="accent3">
                  <a:alpha val="95000"/>
                </a:schemeClr>
              </a:gs>
              <a:gs pos="0">
                <a:schemeClr val="accent1">
                  <a:alpha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0FFEE5F-65BB-4268-AC17-D19CED90FB82}" type="datetimeFigureOut">
              <a:rPr lang="en-US" smtClean="0"/>
              <a:pPr/>
              <a:t>11/19/2014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7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2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1pPr>
      <a:lvl2pPr marL="233363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tabLst/>
        <a:defRPr sz="2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4pPr>
      <a:lvl5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5pPr>
      <a:lvl6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6pPr>
      <a:lvl7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7pPr>
      <a:lvl8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8pPr>
      <a:lvl9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ix.office.com/Home/GettingStarted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oftware.intel.com/en-us/html5/tool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maginecup.com/Content/Details/17393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ware.intel.com/en-us/html5/tool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jkleve/App-Deployment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Cross Platform HTML5 app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/>
              <a:t>Get Started…</a:t>
            </a:r>
          </a:p>
        </p:txBody>
      </p:sp>
    </p:spTree>
    <p:extLst>
      <p:ext uri="{BB962C8B-B14F-4D97-AF65-F5344CB8AC3E}">
        <p14:creationId xmlns:p14="http://schemas.microsoft.com/office/powerpoint/2010/main" val="333360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our app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Import an Existing HTML5 Project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524374" y="1257300"/>
            <a:ext cx="7261881" cy="3886199"/>
            <a:chOff x="4410074" y="1257300"/>
            <a:chExt cx="7261881" cy="38861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b="4862"/>
            <a:stretch/>
          </p:blipFill>
          <p:spPr>
            <a:xfrm>
              <a:off x="4410074" y="1257300"/>
              <a:ext cx="7261881" cy="388619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4410074" y="2381250"/>
              <a:ext cx="1362076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675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our app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Browse for this folder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Name the project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924" y="1495425"/>
            <a:ext cx="7831877" cy="42096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452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our app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now have a working app to build from.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Index.html is a good place to start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099" y="1447800"/>
            <a:ext cx="7270677" cy="39284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35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our app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To test our app, click the emulate tap and select the device to emulate on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207670" y="1447491"/>
            <a:ext cx="7622380" cy="4086315"/>
            <a:chOff x="4055270" y="1390341"/>
            <a:chExt cx="7622380" cy="408631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4800" y="1390341"/>
              <a:ext cx="7562850" cy="408631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592382" y="1458354"/>
              <a:ext cx="428625" cy="2000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55270" y="1718627"/>
              <a:ext cx="1459705" cy="6054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689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to your phone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5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to your phone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Click the Test tab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will be asked to sync with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Click sync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idx="1"/>
          </p:nvPr>
        </p:nvSpPr>
        <p:spPr/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732" y="1257300"/>
            <a:ext cx="7123112" cy="43530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400800" y="1314450"/>
            <a:ext cx="438150" cy="1809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62950" y="2228850"/>
            <a:ext cx="342900" cy="16192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9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to your phone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the “Intel App Preview” on your mobile device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57254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2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to your phone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Scan the QR code in the app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449106" y="1257300"/>
            <a:ext cx="7380944" cy="3992208"/>
            <a:chOff x="4449106" y="1257300"/>
            <a:chExt cx="7380944" cy="399220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9106" y="1257300"/>
              <a:ext cx="7380944" cy="399220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8286750" y="2886075"/>
              <a:ext cx="962025" cy="9620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73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to your phone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 to the Build tab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Select the device you want to build for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507230" y="1337711"/>
            <a:ext cx="7314883" cy="3952335"/>
            <a:chOff x="4507230" y="1337711"/>
            <a:chExt cx="7314883" cy="395233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7230" y="1337711"/>
              <a:ext cx="7314883" cy="395233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353300" y="1409700"/>
              <a:ext cx="428625" cy="1809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00725" y="1990725"/>
              <a:ext cx="2590800" cy="5234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32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to your phone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Follow the instructions for your platform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idx="1"/>
          </p:nvPr>
        </p:nvSpPr>
        <p:spPr>
          <a:xfrm>
            <a:off x="5852828" y="637208"/>
            <a:ext cx="6172200" cy="5713358"/>
          </a:xfrm>
        </p:spPr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828" y="476250"/>
            <a:ext cx="4480754" cy="1839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28" y="2362199"/>
            <a:ext cx="4480754" cy="43124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10650" y="1019175"/>
            <a:ext cx="1019175" cy="609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938928" y="2646824"/>
            <a:ext cx="1019175" cy="609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2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35800" y="426683"/>
            <a:ext cx="4410018" cy="955667"/>
          </a:xfrm>
        </p:spPr>
        <p:txBody>
          <a:bodyPr/>
          <a:lstStyle/>
          <a:p>
            <a:r>
              <a:rPr lang="en-US" dirty="0" smtClean="0"/>
              <a:t>What we need</a:t>
            </a:r>
            <a:endParaRPr lang="en-US" dirty="0"/>
          </a:p>
        </p:txBody>
      </p:sp>
      <p:pic>
        <p:nvPicPr>
          <p:cNvPr id="12" name="Picture 1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228" y="660848"/>
            <a:ext cx="647920" cy="647920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07513" y="6174206"/>
            <a:ext cx="4994007" cy="33662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104298" y="1542933"/>
            <a:ext cx="4697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n w="0"/>
                <a:solidFill>
                  <a:schemeClr val="accent1"/>
                </a:solidFill>
                <a:latin typeface="+mj-lt"/>
              </a:rPr>
              <a:t>Any Cordova Tool</a:t>
            </a:r>
          </a:p>
          <a:p>
            <a:r>
              <a:rPr lang="en-US" sz="2000" dirty="0" smtClean="0">
                <a:ln w="0"/>
                <a:solidFill>
                  <a:schemeClr val="accent1"/>
                </a:solidFill>
                <a:latin typeface="+mj-lt"/>
              </a:rPr>
              <a:t>         or </a:t>
            </a:r>
            <a:r>
              <a:rPr lang="en-US" sz="2000" dirty="0" smtClean="0">
                <a:ln w="0"/>
                <a:solidFill>
                  <a:schemeClr val="accent1"/>
                </a:solidFill>
                <a:latin typeface="+mj-lt"/>
                <a:hlinkClick r:id="rId4"/>
              </a:rPr>
              <a:t>Intel XDK</a:t>
            </a:r>
            <a:endParaRPr lang="en-US" sz="20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n w="0"/>
                <a:solidFill>
                  <a:schemeClr val="accent1"/>
                </a:solidFill>
                <a:latin typeface="+mj-lt"/>
              </a:rPr>
              <a:t>“Intel App Preview” app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656578" y="5039950"/>
            <a:ext cx="4279434" cy="6837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3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71700" y="2529459"/>
            <a:ext cx="9175668" cy="2852928"/>
          </a:xfrm>
          <a:effectLst>
            <a:reflection blurRad="6350" stA="50000" endA="275" endPos="40000" dist="101600" dir="5400000" sy="-100000" algn="bl" rotWithShape="0"/>
          </a:effectLst>
        </p:spPr>
        <p:txBody>
          <a:bodyPr/>
          <a:lstStyle/>
          <a:p>
            <a:r>
              <a:rPr lang="en-US" dirty="0" smtClean="0"/>
              <a:t>Interested in Imagine Cup?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www.imaginecup.com/Content/Details/17393</a:t>
            </a:r>
            <a:endParaRPr lang="en-US" dirty="0" smtClean="0"/>
          </a:p>
          <a:p>
            <a:r>
              <a:rPr lang="en-US" dirty="0" smtClean="0"/>
              <a:t>59:38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2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40" y="355223"/>
            <a:ext cx="4690355" cy="13959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40" y="2057400"/>
            <a:ext cx="4981575" cy="1828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44" y="4343192"/>
            <a:ext cx="5231746" cy="2019048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2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HTML5 works on all modern mobile devices!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use…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jQuery for speed and navigation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Bootstrap for responsive web design</a:t>
            </a:r>
          </a:p>
        </p:txBody>
      </p:sp>
    </p:spTree>
    <p:extLst>
      <p:ext uri="{BB962C8B-B14F-4D97-AF65-F5344CB8AC3E}">
        <p14:creationId xmlns:p14="http://schemas.microsoft.com/office/powerpoint/2010/main" val="518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our app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0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our app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and install Intel XDK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://software.intel.com/en-us/html5/tools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our app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Download at:</a:t>
            </a:r>
          </a:p>
          <a:p>
            <a:r>
              <a:rPr lang="en-US" dirty="0">
                <a:hlinkClick r:id="rId2"/>
              </a:rPr>
              <a:t>https://github.com/jkleve/App-Deployment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132" y="790575"/>
            <a:ext cx="6239555" cy="48529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0429875" y="4667250"/>
            <a:ext cx="1166812" cy="23812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4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Unzip the folder, and put it on the desktop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Launch Intel XDK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Login or create a new Intel account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our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45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our app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Create a new project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idx="1"/>
          </p:nvPr>
        </p:nvSpPr>
        <p:spPr/>
      </p:sp>
      <p:grpSp>
        <p:nvGrpSpPr>
          <p:cNvPr id="16" name="Group 15"/>
          <p:cNvGrpSpPr/>
          <p:nvPr/>
        </p:nvGrpSpPr>
        <p:grpSpPr>
          <a:xfrm>
            <a:off x="4191000" y="1263444"/>
            <a:ext cx="7629525" cy="4100870"/>
            <a:chOff x="4114800" y="1285459"/>
            <a:chExt cx="7629525" cy="410087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4800" y="1285459"/>
              <a:ext cx="7629525" cy="410087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436006" y="1571625"/>
              <a:ext cx="869419" cy="238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253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Mix">
  <a:themeElements>
    <a:clrScheme name="Custom 561">
      <a:dk1>
        <a:sysClr val="windowText" lastClr="000000"/>
      </a:dk1>
      <a:lt1>
        <a:sysClr val="window" lastClr="FFFFFF"/>
      </a:lt1>
      <a:dk2>
        <a:srgbClr val="0E0600"/>
      </a:dk2>
      <a:lt2>
        <a:srgbClr val="FCF5EF"/>
      </a:lt2>
      <a:accent1>
        <a:srgbClr val="DD59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00B294"/>
      </a:accent5>
      <a:accent6>
        <a:srgbClr val="68217A"/>
      </a:accent6>
      <a:hlink>
        <a:srgbClr val="00BCF2"/>
      </a:hlink>
      <a:folHlink>
        <a:srgbClr val="68217A"/>
      </a:folHlink>
    </a:clrScheme>
    <a:fontScheme name="Custom 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e an Office Mix.potx" id="{4B7366DC-B74D-454D-9AF1-C5E1E2713A61}" vid="{D9FD2935-D4F2-4034-8F2D-E6786535C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6494B6-1467-40D3-9D2C-6096235D25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Create an Office Mix</Template>
  <TotalTime>842</TotalTime>
  <Words>243</Words>
  <Application>Microsoft Office PowerPoint</Application>
  <PresentationFormat>Widescreen</PresentationFormat>
  <Paragraphs>55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Segoe UI</vt:lpstr>
      <vt:lpstr>Segoe UI Light</vt:lpstr>
      <vt:lpstr>Office Mix</vt:lpstr>
      <vt:lpstr>Cross Platform HTML5 app</vt:lpstr>
      <vt:lpstr>PowerPoint Presentation</vt:lpstr>
      <vt:lpstr>App Overview</vt:lpstr>
      <vt:lpstr>Features</vt:lpstr>
      <vt:lpstr>Testing our app</vt:lpstr>
      <vt:lpstr>Testing our app</vt:lpstr>
      <vt:lpstr>Testing our app</vt:lpstr>
      <vt:lpstr>Testing our app</vt:lpstr>
      <vt:lpstr>Testing our app</vt:lpstr>
      <vt:lpstr>Testing our app</vt:lpstr>
      <vt:lpstr>Testing our app</vt:lpstr>
      <vt:lpstr>Testing our app</vt:lpstr>
      <vt:lpstr>Testing our app</vt:lpstr>
      <vt:lpstr>Deploy to your phone</vt:lpstr>
      <vt:lpstr>Deploy to your phone</vt:lpstr>
      <vt:lpstr>Deploy to your phone</vt:lpstr>
      <vt:lpstr>Deploy to your phone</vt:lpstr>
      <vt:lpstr>Deploy to your phone</vt:lpstr>
      <vt:lpstr>Deploy to your phone</vt:lpstr>
      <vt:lpstr>Interested in Imagine Cup?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 Platform HTML5 app</dc:title>
  <dc:creator>Jesse Kleve</dc:creator>
  <cp:keywords/>
  <cp:lastModifiedBy>Jesse Kleve</cp:lastModifiedBy>
  <cp:revision>17</cp:revision>
  <dcterms:created xsi:type="dcterms:W3CDTF">2014-11-18T05:57:16Z</dcterms:created>
  <dcterms:modified xsi:type="dcterms:W3CDTF">2014-11-19T18:25:24Z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TC043863139991</vt:lpwstr>
  </property>
</Properties>
</file>